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8" r:id="rId4"/>
    <p:sldId id="262" r:id="rId5"/>
    <p:sldId id="264" r:id="rId6"/>
    <p:sldId id="258" r:id="rId7"/>
    <p:sldId id="267" r:id="rId8"/>
    <p:sldId id="271" r:id="rId9"/>
    <p:sldId id="270" r:id="rId10"/>
    <p:sldId id="272" r:id="rId11"/>
    <p:sldId id="273" r:id="rId12"/>
    <p:sldId id="274" r:id="rId13"/>
    <p:sldId id="265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91547-8166-406D-A331-7E6BD73E4EA5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8B18-4B5C-482B-857A-2A61DD1CB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8B18-4B5C-482B-857A-2A61DD1CBF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7200" b="1" dirty="0" err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Лэпбук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«Азбука плавания»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2050" name="Picture 2" descr="C:\Users\Ольга\Desktop\iCA1IUQ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304925" cy="18097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Отправимся в путешествие вместе с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Дельфиненком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 и Смайликом и поможем им ответить на  вопросы.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051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9216" y="4786322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Отгадай загадки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511730" y="424280"/>
            <a:ext cx="1302197" cy="1805967"/>
          </a:xfrm>
          <a:prstGeom prst="rect">
            <a:avLst/>
          </a:prstGeom>
          <a:noFill/>
        </p:spPr>
      </p:pic>
      <p:pic>
        <p:nvPicPr>
          <p:cNvPr id="6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229200"/>
            <a:ext cx="1483822" cy="14838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Ему бассейн так приглянулся –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Он тут же в воду бултыхнулся,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Помчался стилем баттерфляй,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Теперь спортсмена отгадай.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Глаза я защищаю от воды,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Когда в бассейне плаваешь ты,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называют меня, ты скажи?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Спортивные и плавательные ...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Этот вид спорта все мышцы тренирует,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его формой плавки, ласты и очки лишь будут.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воде разделены дорожки, все вперед направленные.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как спорт называется?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Здесь купаться и зимой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Сможем запросто с тобой.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Здесь научат нас нырять.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Как то место нам назвать?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Заплыв, потом велосипед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 сразу длительный забег.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Бежит на финиш чемпион,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Прошедший этот…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Коль крепко дружишь ты со мной,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Настойчив в тренировках,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То будешь в холод, в дождь и зной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Выносливым и ловким…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Олимпийские чемпионы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плаванию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260756" y="163974"/>
            <a:ext cx="1304925" cy="1809750"/>
          </a:xfrm>
          <a:prstGeom prst="rect">
            <a:avLst/>
          </a:prstGeom>
          <a:noFill/>
        </p:spPr>
      </p:pic>
      <p:pic>
        <p:nvPicPr>
          <p:cNvPr id="5" name="Picture 3" descr="C:\Users\Ольга\Desktop\8f5ee806e1b7d7787cdd71ade7c35fd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13176"/>
            <a:ext cx="1483822" cy="14838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70080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Выбери фото, на которых изображены Олимпийские чемпионы по плаванию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8924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Расскажи, что ты узнал о них.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aedae3671ee624423f936b970914620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4270"/>
            <a:ext cx="3071834" cy="3440454"/>
          </a:xfrm>
          <a:prstGeom prst="rect">
            <a:avLst/>
          </a:prstGeom>
          <a:noFill/>
        </p:spPr>
      </p:pic>
      <p:pic>
        <p:nvPicPr>
          <p:cNvPr id="1028" name="Picture 4" descr="https://ilovevaquero.com/images/sport-i-fitnes/plovec-popov-aleksandr-foto-biografiya-semy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452"/>
            <a:ext cx="4537091" cy="3013925"/>
          </a:xfrm>
          <a:prstGeom prst="rect">
            <a:avLst/>
          </a:prstGeom>
          <a:noFill/>
        </p:spPr>
      </p:pic>
      <p:pic>
        <p:nvPicPr>
          <p:cNvPr id="1030" name="Picture 6" descr="http://www.junior-sport.su/uploads/gallery/429/42822_89540EF6E29F7E2FDDF49FAB4D95C9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4251339" cy="3145991"/>
          </a:xfrm>
          <a:prstGeom prst="rect">
            <a:avLst/>
          </a:prstGeom>
          <a:noFill/>
        </p:spPr>
      </p:pic>
      <p:pic>
        <p:nvPicPr>
          <p:cNvPr id="1032" name="Picture 8" descr="https://pbs.twimg.com/media/CiEb1RjWUAAun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86124"/>
            <a:ext cx="333375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стать чемпионом?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260756" y="163974"/>
            <a:ext cx="1304925" cy="1809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21442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Какие качества характера нужно воспитывать в себе, чтобы стать чемпионом?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216" y="5373216"/>
            <a:ext cx="1484784" cy="148478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2857496"/>
          <a:ext cx="7358114" cy="292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58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260757" y="1072694"/>
            <a:ext cx="1304925" cy="1809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714620"/>
            <a:ext cx="8562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1. Закрепи изученный комплекс упражнений.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2. Составь правила поведения на воде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бассейне «Как правильно вести себя в бассейне».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304925" cy="18097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2051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216" y="5373216"/>
            <a:ext cx="1484784" cy="14847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571480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Aharoni" pitchFamily="2" charset="-79"/>
              </a:rPr>
              <a:t>Назови слова, связанные с плаванием. </a:t>
            </a:r>
            <a:br>
              <a:rPr lang="ru-RU" sz="4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Aharoni" pitchFamily="2" charset="-79"/>
              </a:rPr>
            </a:br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ea typeface="+mj-ea"/>
                <a:cs typeface="Aharoni" pitchFamily="2" charset="-79"/>
              </a:rPr>
              <a:t>Чем больше, тем лучше!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5786" y="2643182"/>
          <a:ext cx="7358114" cy="292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58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8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Оцени свою работу с помощью смайлика</a:t>
            </a:r>
            <a:endParaRPr lang="ru-RU" dirty="0"/>
          </a:p>
        </p:txBody>
      </p:sp>
      <p:pic>
        <p:nvPicPr>
          <p:cNvPr id="3074" name="Picture 2" descr="C:\Users\Ольга\Desktop\%20%20~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608" r="211"/>
          <a:stretch>
            <a:fillRect/>
          </a:stretch>
        </p:blipFill>
        <p:spPr bwMode="auto">
          <a:xfrm>
            <a:off x="0" y="3000372"/>
            <a:ext cx="9144000" cy="2571768"/>
          </a:xfrm>
          <a:prstGeom prst="rect">
            <a:avLst/>
          </a:prstGeom>
          <a:noFill/>
        </p:spPr>
      </p:pic>
      <p:pic>
        <p:nvPicPr>
          <p:cNvPr id="5" name="Picture 2" descr="C:\Users\Ольга\Desktop\iCA1IUQ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9128">
            <a:off x="260756" y="163974"/>
            <a:ext cx="130492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Польза плавания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Дополни предложения: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Плавание: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помогает правильно ……..ребенку;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укрепляет ……..;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создает положительные ……..;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……. аппетит;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улучшает…….;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Продолжи рассказ о пользе плавания.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1088341" y="163974"/>
            <a:ext cx="1304925" cy="1809750"/>
          </a:xfrm>
          <a:prstGeom prst="rect">
            <a:avLst/>
          </a:prstGeom>
          <a:noFill/>
        </p:spPr>
      </p:pic>
      <p:pic>
        <p:nvPicPr>
          <p:cNvPr id="6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157192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плавания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Какие виды плавания изображены на фото?</a:t>
            </a: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Расскажи, чем похожи виды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плавания и чем отличаются.</a:t>
            </a: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184733" y="121882"/>
            <a:ext cx="969959" cy="1345198"/>
          </a:xfrm>
          <a:prstGeom prst="rect">
            <a:avLst/>
          </a:prstGeom>
          <a:noFill/>
        </p:spPr>
      </p:pic>
      <p:pic>
        <p:nvPicPr>
          <p:cNvPr id="5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73216"/>
            <a:ext cx="1484784" cy="1484784"/>
          </a:xfrm>
          <a:prstGeom prst="rect">
            <a:avLst/>
          </a:prstGeom>
          <a:noFill/>
        </p:spPr>
      </p:pic>
      <p:pic>
        <p:nvPicPr>
          <p:cNvPr id="8" name="Рисунок 7" descr="C:\Users\Delphin\Desktop\Разное\Лэпбук\26208ca38d19238c887c961f5bfbcf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30718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224463/8ec84575-2136-46f5-9cf5-86f15061d1cf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071678"/>
            <a:ext cx="30874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elphin\Desktop\6_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214686"/>
            <a:ext cx="2785730" cy="18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Стили плавания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440268" y="280606"/>
            <a:ext cx="1304925" cy="1809750"/>
          </a:xfrm>
          <a:prstGeom prst="rect">
            <a:avLst/>
          </a:prstGeom>
          <a:noFill/>
        </p:spPr>
      </p:pic>
      <p:pic>
        <p:nvPicPr>
          <p:cNvPr id="11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484784" cy="148478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14414" y="1214422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Посмотри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видео о стилях плавания.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Стили плавания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440268" y="280606"/>
            <a:ext cx="1304925" cy="1809750"/>
          </a:xfrm>
          <a:prstGeom prst="rect">
            <a:avLst/>
          </a:prstGeom>
          <a:noFill/>
        </p:spPr>
      </p:pic>
      <p:pic>
        <p:nvPicPr>
          <p:cNvPr id="6" name="Picture 2" descr="C:\Users\Ольга\Desktop\11ce9a677948cb437e38ae25c640e7e5.jpg"/>
          <p:cNvPicPr>
            <a:picLocks noChangeAspect="1" noChangeArrowheads="1"/>
          </p:cNvPicPr>
          <p:nvPr/>
        </p:nvPicPr>
        <p:blipFill>
          <a:blip r:embed="rId3" cstate="print"/>
          <a:srcRect l="5544" t="50040" b="10277"/>
          <a:stretch>
            <a:fillRect/>
          </a:stretch>
        </p:blipFill>
        <p:spPr bwMode="auto">
          <a:xfrm>
            <a:off x="2928926" y="3714752"/>
            <a:ext cx="5237204" cy="114300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908720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Определи, каким стилем плывет спортсмен?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085184"/>
            <a:ext cx="1484784" cy="148478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5013176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Какой стиль осваивают в первую очередь и почему?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Ольга\Desktop\11ce9a677948cb437e38ae25c640e7e5.jpg"/>
          <p:cNvPicPr>
            <a:picLocks noChangeAspect="1" noChangeArrowheads="1"/>
          </p:cNvPicPr>
          <p:nvPr/>
        </p:nvPicPr>
        <p:blipFill>
          <a:blip r:embed="rId3" cstate="print"/>
          <a:srcRect r="573" b="65172"/>
          <a:stretch>
            <a:fillRect/>
          </a:stretch>
        </p:blipFill>
        <p:spPr bwMode="auto">
          <a:xfrm>
            <a:off x="714348" y="2285992"/>
            <a:ext cx="5512862" cy="100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Экипировка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511730" y="424280"/>
            <a:ext cx="1302197" cy="18059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Назови и выбери экипировку пловца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13176"/>
            <a:ext cx="1483822" cy="14838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07207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Какая экипировка используется на первых занятиях плаванием?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elphin\Desktop\Разное\Лэпбук\iCA1OYJD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1378378" cy="928694"/>
          </a:xfrm>
          <a:prstGeom prst="rect">
            <a:avLst/>
          </a:prstGeom>
          <a:noFill/>
        </p:spPr>
      </p:pic>
      <p:pic>
        <p:nvPicPr>
          <p:cNvPr id="1027" name="Picture 3" descr="C:\Users\Delphin\Desktop\Разное\Лэпбук\iCAFDL2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285992"/>
            <a:ext cx="1428760" cy="1428760"/>
          </a:xfrm>
          <a:prstGeom prst="rect">
            <a:avLst/>
          </a:prstGeom>
          <a:noFill/>
        </p:spPr>
      </p:pic>
      <p:pic>
        <p:nvPicPr>
          <p:cNvPr id="1028" name="Picture 4" descr="C:\Users\Delphin\Desktop\Разное\Лэпбук\5277b444cac3f8e999ea2cdf7f5b8c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151980"/>
            <a:ext cx="1785950" cy="1394859"/>
          </a:xfrm>
          <a:prstGeom prst="rect">
            <a:avLst/>
          </a:prstGeom>
          <a:noFill/>
        </p:spPr>
      </p:pic>
      <p:pic>
        <p:nvPicPr>
          <p:cNvPr id="10" name="Picture 9" descr="http://all.profi-markets.ru/img/products/34336-lider-prodazh-peny-kolobashka-plavat-kickboard-detej-vzroslyh-bassejn-bezopasnosti-uchebnoe-posobie-komplek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429000"/>
            <a:ext cx="1627162" cy="1627162"/>
          </a:xfrm>
          <a:prstGeom prst="rect">
            <a:avLst/>
          </a:prstGeom>
          <a:noFill/>
        </p:spPr>
      </p:pic>
      <p:pic>
        <p:nvPicPr>
          <p:cNvPr id="1029" name="Picture 5" descr="C:\Users\Delphin\Desktop\Разное\Лэпбук\10217662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071942"/>
            <a:ext cx="1553593" cy="810449"/>
          </a:xfrm>
          <a:prstGeom prst="rect">
            <a:avLst/>
          </a:prstGeom>
          <a:noFill/>
        </p:spPr>
      </p:pic>
      <p:pic>
        <p:nvPicPr>
          <p:cNvPr id="12" name="Picture 7" descr="https://moti.com.ua/image/cache/data/1c/00_00024336_big_a2952d13_9055_4135_b3be_50aabe73cdbd-800x8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643314"/>
            <a:ext cx="1585898" cy="1585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Правила поведения на воде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Ольга\Desktop\iCA1IUQ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128">
            <a:off x="260757" y="1072694"/>
            <a:ext cx="1304925" cy="1809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135729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Прочитай правила и составь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памятку детям: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«Как правильно вести себя в бассейне».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3" descr="C:\Users\Ольга\Desktop\8f5ee806e1b7d7787cdd71ade7c35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219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Лэпбук «Азбука плавания» </vt:lpstr>
      <vt:lpstr>Слайд 2</vt:lpstr>
      <vt:lpstr>Оцени свою работу с помощью смайлика</vt:lpstr>
      <vt:lpstr>  Польза плавания</vt:lpstr>
      <vt:lpstr>Виды плавания</vt:lpstr>
      <vt:lpstr>Стили плавания</vt:lpstr>
      <vt:lpstr>Стили плавания</vt:lpstr>
      <vt:lpstr>Экипировка</vt:lpstr>
      <vt:lpstr>Правила поведения на воде</vt:lpstr>
      <vt:lpstr>Отгадай загадки</vt:lpstr>
      <vt:lpstr>Олимпийские чемпионы  по плаванию</vt:lpstr>
      <vt:lpstr>Слайд 12</vt:lpstr>
      <vt:lpstr>Как стать чемпионом?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плавания</dc:title>
  <dc:creator>Ольга</dc:creator>
  <cp:lastModifiedBy>Delphin</cp:lastModifiedBy>
  <cp:revision>35</cp:revision>
  <dcterms:created xsi:type="dcterms:W3CDTF">2019-02-13T16:55:08Z</dcterms:created>
  <dcterms:modified xsi:type="dcterms:W3CDTF">2019-09-20T07:37:32Z</dcterms:modified>
</cp:coreProperties>
</file>